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17348200" cy="9753600"/>
  <p:embeddedFontLst>
    <p:embeddedFont>
      <p:font typeface="Verdana" panose="020B0604030504040204" pitchFamily="34" charset="0"/>
      <p:regular r:id="rId9"/>
      <p:bold r:id="rId10"/>
      <p:italic r:id="rId11"/>
      <p:boldItalic r:id="rId12"/>
    </p:embeddedFont>
    <p:embeddedFont>
      <p:font typeface="Roboto Slab Regular" panose="020B0604020202020204" charset="0"/>
      <p:regular r:id="rId13"/>
      <p:bold r:id="rId14"/>
    </p:embeddedFont>
    <p:embeddedFont>
      <p:font typeface="Roboto Condensed" panose="020B0604020202020204" charset="0"/>
      <p:regular r:id="rId15"/>
      <p:bold r:id="rId16"/>
      <p:italic r:id="rId17"/>
      <p:boldItalic r:id="rId18"/>
    </p:embeddedFont>
    <p:embeddedFont>
      <p:font typeface="Oswald" panose="020B060402020202020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02" y="-2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47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27265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e3383f17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e3383f17a_0_56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cab6ae12d_0_8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cab6ae12d_0_889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a9f78dc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a9f78dc7f_0_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a9f78dc7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a9f78dc7f_0_1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a9f78dc7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a9f78dc7f_0_36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e3383f17a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e3383f17a_0_5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12076" y="-168328"/>
            <a:ext cx="8319900" cy="23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5600"/>
              <a:buNone/>
              <a:defRPr sz="56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None/>
              <a:defRPr sz="9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335175" y="2444850"/>
            <a:ext cx="2473500" cy="10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405">
          <p15:clr>
            <a:srgbClr val="F9AD4C"/>
          </p15:clr>
        </p15:guide>
        <p15:guide id="2" orient="horz" pos="1633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WO COLUMNS">
  <p:cSld name="CUSTOM_4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>
            <a:off x="0" y="1397"/>
            <a:ext cx="9198000" cy="5142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59" name="Google Shape;59;p11"/>
          <p:cNvSpPr/>
          <p:nvPr/>
        </p:nvSpPr>
        <p:spPr>
          <a:xfrm>
            <a:off x="552725" y="2726525"/>
            <a:ext cx="3529835" cy="2160270"/>
          </a:xfrm>
          <a:custGeom>
            <a:avLst/>
            <a:gdLst/>
            <a:ahLst/>
            <a:cxnLst/>
            <a:rect l="l" t="t" r="r" b="b"/>
            <a:pathLst>
              <a:path w="6691630" h="3429000" extrusionOk="0">
                <a:moveTo>
                  <a:pt x="0" y="3428834"/>
                </a:moveTo>
                <a:lnTo>
                  <a:pt x="6691477" y="3428834"/>
                </a:lnTo>
                <a:lnTo>
                  <a:pt x="6691477" y="0"/>
                </a:lnTo>
                <a:lnTo>
                  <a:pt x="0" y="0"/>
                </a:lnTo>
                <a:lnTo>
                  <a:pt x="0" y="34288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60" name="Google Shape;60;p11"/>
          <p:cNvSpPr/>
          <p:nvPr/>
        </p:nvSpPr>
        <p:spPr>
          <a:xfrm>
            <a:off x="5064190" y="2726525"/>
            <a:ext cx="3529835" cy="2160270"/>
          </a:xfrm>
          <a:custGeom>
            <a:avLst/>
            <a:gdLst/>
            <a:ahLst/>
            <a:cxnLst/>
            <a:rect l="l" t="t" r="r" b="b"/>
            <a:pathLst>
              <a:path w="6691630" h="3429000" extrusionOk="0">
                <a:moveTo>
                  <a:pt x="0" y="3428834"/>
                </a:moveTo>
                <a:lnTo>
                  <a:pt x="6691477" y="3428834"/>
                </a:lnTo>
                <a:lnTo>
                  <a:pt x="6691477" y="0"/>
                </a:lnTo>
                <a:lnTo>
                  <a:pt x="0" y="0"/>
                </a:lnTo>
                <a:lnTo>
                  <a:pt x="0" y="34288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61" name="Google Shape;61;p11"/>
          <p:cNvSpPr txBox="1">
            <a:spLocks noGrp="1"/>
          </p:cNvSpPr>
          <p:nvPr>
            <p:ph type="title"/>
          </p:nvPr>
        </p:nvSpPr>
        <p:spPr>
          <a:xfrm>
            <a:off x="5785275" y="3392974"/>
            <a:ext cx="20850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None/>
              <a:defRPr sz="13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 idx="2"/>
          </p:nvPr>
        </p:nvSpPr>
        <p:spPr>
          <a:xfrm>
            <a:off x="1273852" y="3392974"/>
            <a:ext cx="20850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None/>
              <a:defRPr sz="13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title" idx="3"/>
          </p:nvPr>
        </p:nvSpPr>
        <p:spPr>
          <a:xfrm>
            <a:off x="552727" y="511050"/>
            <a:ext cx="1936800" cy="69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253713" y="-745915"/>
            <a:ext cx="2619300" cy="3156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980175" y="3695474"/>
            <a:ext cx="26748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4"/>
          </p:nvPr>
        </p:nvSpPr>
        <p:spPr>
          <a:xfrm>
            <a:off x="5491713" y="3695474"/>
            <a:ext cx="26748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348">
          <p15:clr>
            <a:srgbClr val="F9AD4C"/>
          </p15:clr>
        </p15:guide>
        <p15:guide id="2" orient="horz" pos="348">
          <p15:clr>
            <a:srgbClr val="F9AD4C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HREE COLUMNS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69" name="Google Shape;69;p12"/>
          <p:cNvSpPr/>
          <p:nvPr/>
        </p:nvSpPr>
        <p:spPr>
          <a:xfrm>
            <a:off x="698874" y="2799125"/>
            <a:ext cx="2400300" cy="2014538"/>
          </a:xfrm>
          <a:custGeom>
            <a:avLst/>
            <a:gdLst/>
            <a:ahLst/>
            <a:cxnLst/>
            <a:rect l="l" t="t" r="r" b="b"/>
            <a:pathLst>
              <a:path w="3429000" h="3429000" extrusionOk="0">
                <a:moveTo>
                  <a:pt x="0" y="3428834"/>
                </a:moveTo>
                <a:lnTo>
                  <a:pt x="3428822" y="3428834"/>
                </a:lnTo>
                <a:lnTo>
                  <a:pt x="3428822" y="0"/>
                </a:lnTo>
                <a:lnTo>
                  <a:pt x="0" y="0"/>
                </a:lnTo>
                <a:lnTo>
                  <a:pt x="0" y="34288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0" name="Google Shape;70;p12"/>
          <p:cNvSpPr/>
          <p:nvPr/>
        </p:nvSpPr>
        <p:spPr>
          <a:xfrm>
            <a:off x="3315201" y="2802200"/>
            <a:ext cx="2400300" cy="2014538"/>
          </a:xfrm>
          <a:custGeom>
            <a:avLst/>
            <a:gdLst/>
            <a:ahLst/>
            <a:cxnLst/>
            <a:rect l="l" t="t" r="r" b="b"/>
            <a:pathLst>
              <a:path w="3429000" h="3429000" extrusionOk="0">
                <a:moveTo>
                  <a:pt x="0" y="3428834"/>
                </a:moveTo>
                <a:lnTo>
                  <a:pt x="3428822" y="3428834"/>
                </a:lnTo>
                <a:lnTo>
                  <a:pt x="3428822" y="0"/>
                </a:lnTo>
                <a:lnTo>
                  <a:pt x="0" y="0"/>
                </a:lnTo>
                <a:lnTo>
                  <a:pt x="0" y="34288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1" name="Google Shape;71;p12"/>
          <p:cNvSpPr/>
          <p:nvPr/>
        </p:nvSpPr>
        <p:spPr>
          <a:xfrm>
            <a:off x="5930176" y="2802175"/>
            <a:ext cx="2400300" cy="2014538"/>
          </a:xfrm>
          <a:custGeom>
            <a:avLst/>
            <a:gdLst/>
            <a:ahLst/>
            <a:cxnLst/>
            <a:rect l="l" t="t" r="r" b="b"/>
            <a:pathLst>
              <a:path w="3429000" h="3429000" extrusionOk="0">
                <a:moveTo>
                  <a:pt x="0" y="3428834"/>
                </a:moveTo>
                <a:lnTo>
                  <a:pt x="3428822" y="3428834"/>
                </a:lnTo>
                <a:lnTo>
                  <a:pt x="3428822" y="0"/>
                </a:lnTo>
                <a:lnTo>
                  <a:pt x="0" y="0"/>
                </a:lnTo>
                <a:lnTo>
                  <a:pt x="0" y="34288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109292" y="3492632"/>
            <a:ext cx="15822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title" idx="2"/>
          </p:nvPr>
        </p:nvSpPr>
        <p:spPr>
          <a:xfrm>
            <a:off x="552729" y="511049"/>
            <a:ext cx="3846900" cy="69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  <p:sp>
        <p:nvSpPr>
          <p:cNvPr id="74" name="Google Shape;74;p12"/>
          <p:cNvSpPr/>
          <p:nvPr/>
        </p:nvSpPr>
        <p:spPr>
          <a:xfrm>
            <a:off x="253713" y="-745915"/>
            <a:ext cx="2619300" cy="3156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>
            <a:off x="843749" y="3793175"/>
            <a:ext cx="21132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 idx="3"/>
          </p:nvPr>
        </p:nvSpPr>
        <p:spPr>
          <a:xfrm>
            <a:off x="3732071" y="3492632"/>
            <a:ext cx="15822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4"/>
          </p:nvPr>
        </p:nvSpPr>
        <p:spPr>
          <a:xfrm>
            <a:off x="3467287" y="3793175"/>
            <a:ext cx="21132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 idx="5"/>
          </p:nvPr>
        </p:nvSpPr>
        <p:spPr>
          <a:xfrm>
            <a:off x="6339219" y="3492632"/>
            <a:ext cx="15822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400"/>
              <a:buNone/>
              <a:defRPr sz="1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6"/>
          </p:nvPr>
        </p:nvSpPr>
        <p:spPr>
          <a:xfrm>
            <a:off x="6073726" y="3793175"/>
            <a:ext cx="21132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1617575" y="2052053"/>
            <a:ext cx="5908800" cy="103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CUSTOM_6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/>
          <p:nvPr/>
        </p:nvSpPr>
        <p:spPr>
          <a:xfrm>
            <a:off x="490716" y="454911"/>
            <a:ext cx="8182464" cy="4234931"/>
          </a:xfrm>
          <a:custGeom>
            <a:avLst/>
            <a:gdLst/>
            <a:ahLst/>
            <a:cxnLst/>
            <a:rect l="l" t="t" r="r" b="b"/>
            <a:pathLst>
              <a:path w="15511780" h="8028305" extrusionOk="0">
                <a:moveTo>
                  <a:pt x="15511310" y="8028254"/>
                </a:moveTo>
                <a:lnTo>
                  <a:pt x="0" y="8028254"/>
                </a:lnTo>
                <a:lnTo>
                  <a:pt x="0" y="0"/>
                </a:lnTo>
                <a:lnTo>
                  <a:pt x="15511310" y="0"/>
                </a:lnTo>
                <a:lnTo>
                  <a:pt x="15511310" y="8028254"/>
                </a:lnTo>
                <a:close/>
              </a:path>
            </a:pathLst>
          </a:custGeom>
          <a:solidFill>
            <a:srgbClr val="F0EEE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4" name="Google Shape;84;p14"/>
          <p:cNvSpPr/>
          <p:nvPr/>
        </p:nvSpPr>
        <p:spPr>
          <a:xfrm>
            <a:off x="1100016" y="-76979"/>
            <a:ext cx="7149440" cy="3611423"/>
          </a:xfrm>
          <a:custGeom>
            <a:avLst/>
            <a:gdLst/>
            <a:ahLst/>
            <a:cxnLst/>
            <a:rect l="l" t="t" r="r" b="b"/>
            <a:pathLst>
              <a:path w="13553440" h="6687820" extrusionOk="0">
                <a:moveTo>
                  <a:pt x="0" y="6687426"/>
                </a:moveTo>
                <a:lnTo>
                  <a:pt x="13553414" y="6687426"/>
                </a:lnTo>
                <a:lnTo>
                  <a:pt x="13553414" y="0"/>
                </a:lnTo>
                <a:lnTo>
                  <a:pt x="0" y="0"/>
                </a:lnTo>
                <a:lnTo>
                  <a:pt x="0" y="6687426"/>
                </a:lnTo>
                <a:close/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762378" y="2087095"/>
            <a:ext cx="7632600" cy="96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79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79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79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79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79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79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79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7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1">
  <p:cSld name="CUSTOM_7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260776" y="241102"/>
            <a:ext cx="8622300" cy="7434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552729" y="511049"/>
            <a:ext cx="6435900" cy="69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2">
  <p:cSld name="CUSTOM_7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260776" y="241102"/>
            <a:ext cx="1765800" cy="18357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552729" y="511049"/>
            <a:ext cx="1403100" cy="69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UBTITLE">
  <p:cSld name="CUSTOM_9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1614" y="0"/>
            <a:ext cx="9142500" cy="51435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94" name="Google Shape;94;p17"/>
          <p:cNvSpPr/>
          <p:nvPr/>
        </p:nvSpPr>
        <p:spPr>
          <a:xfrm>
            <a:off x="2496480" y="0"/>
            <a:ext cx="4220528" cy="5145024"/>
          </a:xfrm>
          <a:custGeom>
            <a:avLst/>
            <a:gdLst/>
            <a:ahLst/>
            <a:cxnLst/>
            <a:rect l="l" t="t" r="r" b="b"/>
            <a:pathLst>
              <a:path w="8001000" h="9753600" extrusionOk="0">
                <a:moveTo>
                  <a:pt x="0" y="0"/>
                </a:moveTo>
                <a:lnTo>
                  <a:pt x="8000491" y="0"/>
                </a:lnTo>
                <a:lnTo>
                  <a:pt x="8000491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9373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2945488" y="3082991"/>
            <a:ext cx="33225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1587750" y="1610796"/>
            <a:ext cx="5968500" cy="1113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AC1B6"/>
              </a:buClr>
              <a:buSzPts val="4800"/>
              <a:buNone/>
              <a:defRPr sz="4800">
                <a:solidFill>
                  <a:srgbClr val="DAC1B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033">
          <p15:clr>
            <a:srgbClr val="FA7B17"/>
          </p15:clr>
        </p15:guide>
        <p15:guide id="2" orient="horz" pos="1620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&amp; SUBTITLES">
  <p:cSld name="CUSTOM_10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0" y="0"/>
            <a:ext cx="9264000" cy="51435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99" name="Google Shape;99;p18"/>
          <p:cNvSpPr/>
          <p:nvPr/>
        </p:nvSpPr>
        <p:spPr>
          <a:xfrm>
            <a:off x="2496480" y="0"/>
            <a:ext cx="4220528" cy="5145024"/>
          </a:xfrm>
          <a:custGeom>
            <a:avLst/>
            <a:gdLst/>
            <a:ahLst/>
            <a:cxnLst/>
            <a:rect l="l" t="t" r="r" b="b"/>
            <a:pathLst>
              <a:path w="8001000" h="9753600" extrusionOk="0">
                <a:moveTo>
                  <a:pt x="0" y="0"/>
                </a:moveTo>
                <a:lnTo>
                  <a:pt x="8000491" y="0"/>
                </a:lnTo>
                <a:lnTo>
                  <a:pt x="8000491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9373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1"/>
          </p:nvPr>
        </p:nvSpPr>
        <p:spPr>
          <a:xfrm>
            <a:off x="2706750" y="1602100"/>
            <a:ext cx="3800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2"/>
          </p:nvPr>
        </p:nvSpPr>
        <p:spPr>
          <a:xfrm>
            <a:off x="2706750" y="2830369"/>
            <a:ext cx="3800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3"/>
          </p:nvPr>
        </p:nvSpPr>
        <p:spPr>
          <a:xfrm>
            <a:off x="2706750" y="4045475"/>
            <a:ext cx="3800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 hasCustomPrompt="1"/>
          </p:nvPr>
        </p:nvSpPr>
        <p:spPr>
          <a:xfrm>
            <a:off x="1587750" y="940196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AC1B6"/>
              </a:buClr>
              <a:buSzPts val="4800"/>
              <a:buNone/>
              <a:defRPr sz="4800">
                <a:solidFill>
                  <a:srgbClr val="DAC1B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4" name="Google Shape;104;p18"/>
          <p:cNvSpPr txBox="1">
            <a:spLocks noGrp="1"/>
          </p:cNvSpPr>
          <p:nvPr>
            <p:ph type="title" idx="4" hasCustomPrompt="1"/>
          </p:nvPr>
        </p:nvSpPr>
        <p:spPr>
          <a:xfrm>
            <a:off x="1587750" y="2148443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AC1B6"/>
              </a:buClr>
              <a:buSzPts val="4800"/>
              <a:buNone/>
              <a:defRPr sz="4800">
                <a:solidFill>
                  <a:srgbClr val="DAC1B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 idx="5" hasCustomPrompt="1"/>
          </p:nvPr>
        </p:nvSpPr>
        <p:spPr>
          <a:xfrm>
            <a:off x="1587750" y="3347668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AC1B6"/>
              </a:buClr>
              <a:buSzPts val="4800"/>
              <a:buNone/>
              <a:defRPr sz="4800">
                <a:solidFill>
                  <a:srgbClr val="DAC1B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133">
          <p15:clr>
            <a:srgbClr val="FA7B17"/>
          </p15:clr>
        </p15:guide>
        <p15:guide id="2" orient="horz" pos="1904">
          <p15:clr>
            <a:srgbClr val="FA7B17"/>
          </p15:clr>
        </p15:guide>
        <p15:guide id="3" orient="horz" pos="2664">
          <p15:clr>
            <a:srgbClr val="FA7B17"/>
          </p15:clr>
        </p15:guide>
        <p15:guide id="4" orient="horz" pos="936">
          <p15:clr>
            <a:srgbClr val="FA7B17"/>
          </p15:clr>
        </p15:guide>
        <p15:guide id="5" orient="horz" pos="1697">
          <p15:clr>
            <a:srgbClr val="FA7B17"/>
          </p15:clr>
        </p15:guide>
        <p15:guide id="6" orient="horz" pos="2457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1">
  <p:cSld name="CUSTOM_1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-3587" y="-762"/>
            <a:ext cx="9151176" cy="5145024"/>
          </a:xfrm>
          <a:custGeom>
            <a:avLst/>
            <a:gdLst/>
            <a:ahLst/>
            <a:cxnLst/>
            <a:rect l="l" t="t" r="r" b="b"/>
            <a:pathLst>
              <a:path w="17348200" h="9753600" extrusionOk="0">
                <a:moveTo>
                  <a:pt x="0" y="9753600"/>
                </a:moveTo>
                <a:lnTo>
                  <a:pt x="17348200" y="9753600"/>
                </a:lnTo>
                <a:lnTo>
                  <a:pt x="17348200" y="0"/>
                </a:lnTo>
                <a:lnTo>
                  <a:pt x="0" y="0"/>
                </a:lnTo>
                <a:lnTo>
                  <a:pt x="0" y="9753600"/>
                </a:lnTo>
                <a:close/>
              </a:path>
            </a:pathLst>
          </a:custGeom>
          <a:solidFill>
            <a:srgbClr val="F0EEEB">
              <a:alpha val="2196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08" name="Google Shape;108;p19"/>
          <p:cNvSpPr/>
          <p:nvPr/>
        </p:nvSpPr>
        <p:spPr>
          <a:xfrm>
            <a:off x="628198" y="555511"/>
            <a:ext cx="7930572" cy="4061085"/>
          </a:xfrm>
          <a:custGeom>
            <a:avLst/>
            <a:gdLst/>
            <a:ahLst/>
            <a:cxnLst/>
            <a:rect l="l" t="t" r="r" b="b"/>
            <a:pathLst>
              <a:path w="15034260" h="7698740" extrusionOk="0">
                <a:moveTo>
                  <a:pt x="15034234" y="7698447"/>
                </a:moveTo>
                <a:lnTo>
                  <a:pt x="0" y="7698447"/>
                </a:lnTo>
                <a:lnTo>
                  <a:pt x="0" y="0"/>
                </a:lnTo>
                <a:lnTo>
                  <a:pt x="15034234" y="0"/>
                </a:lnTo>
                <a:lnTo>
                  <a:pt x="15034234" y="7698447"/>
                </a:lnTo>
                <a:close/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6476175" y="1994625"/>
            <a:ext cx="16065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6476175" y="2830375"/>
            <a:ext cx="1606500" cy="10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2">
  <p:cSld name="CUSTOM_1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-3587" y="5941"/>
            <a:ext cx="9151176" cy="5131626"/>
          </a:xfrm>
          <a:custGeom>
            <a:avLst/>
            <a:gdLst/>
            <a:ahLst/>
            <a:cxnLst/>
            <a:rect l="l" t="t" r="r" b="b"/>
            <a:pathLst>
              <a:path w="17348200" h="9728200" extrusionOk="0">
                <a:moveTo>
                  <a:pt x="0" y="9727755"/>
                </a:moveTo>
                <a:lnTo>
                  <a:pt x="0" y="0"/>
                </a:lnTo>
                <a:lnTo>
                  <a:pt x="17348200" y="0"/>
                </a:lnTo>
                <a:lnTo>
                  <a:pt x="17348200" y="9727755"/>
                </a:lnTo>
                <a:lnTo>
                  <a:pt x="0" y="9727755"/>
                </a:lnTo>
                <a:close/>
              </a:path>
            </a:pathLst>
          </a:custGeom>
          <a:solidFill>
            <a:srgbClr val="F0EEEB">
              <a:alpha val="2196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13" name="Google Shape;113;p20"/>
          <p:cNvSpPr/>
          <p:nvPr/>
        </p:nvSpPr>
        <p:spPr>
          <a:xfrm>
            <a:off x="628198" y="555511"/>
            <a:ext cx="7930572" cy="4061085"/>
          </a:xfrm>
          <a:custGeom>
            <a:avLst/>
            <a:gdLst/>
            <a:ahLst/>
            <a:cxnLst/>
            <a:rect l="l" t="t" r="r" b="b"/>
            <a:pathLst>
              <a:path w="15034260" h="7698740" extrusionOk="0">
                <a:moveTo>
                  <a:pt x="15034234" y="7698447"/>
                </a:moveTo>
                <a:lnTo>
                  <a:pt x="0" y="7698447"/>
                </a:lnTo>
                <a:lnTo>
                  <a:pt x="0" y="0"/>
                </a:lnTo>
                <a:lnTo>
                  <a:pt x="15034234" y="0"/>
                </a:lnTo>
                <a:lnTo>
                  <a:pt x="15034234" y="7698447"/>
                </a:lnTo>
                <a:close/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6476175" y="1994625"/>
            <a:ext cx="16065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1"/>
          </p:nvPr>
        </p:nvSpPr>
        <p:spPr>
          <a:xfrm>
            <a:off x="6476175" y="2830375"/>
            <a:ext cx="1606500" cy="10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AST TITTLE 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2076" y="-168328"/>
            <a:ext cx="8319900" cy="23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5600"/>
              <a:buNone/>
              <a:defRPr sz="56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Roboto Condensed"/>
              <a:buNone/>
              <a:defRPr sz="900">
                <a:solidFill>
                  <a:srgbClr val="52525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108875" y="2444850"/>
            <a:ext cx="2926200" cy="10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3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908575"/>
            <a:ext cx="8182464" cy="4234931"/>
          </a:xfrm>
          <a:custGeom>
            <a:avLst/>
            <a:gdLst/>
            <a:ahLst/>
            <a:cxnLst/>
            <a:rect l="l" t="t" r="r" b="b"/>
            <a:pathLst>
              <a:path w="15511780" h="8028305" extrusionOk="0">
                <a:moveTo>
                  <a:pt x="0" y="8027733"/>
                </a:moveTo>
                <a:lnTo>
                  <a:pt x="15511310" y="8027733"/>
                </a:lnTo>
                <a:lnTo>
                  <a:pt x="15511310" y="0"/>
                </a:lnTo>
                <a:lnTo>
                  <a:pt x="0" y="0"/>
                </a:lnTo>
                <a:lnTo>
                  <a:pt x="0" y="8027733"/>
                </a:lnTo>
                <a:close/>
              </a:path>
            </a:pathLst>
          </a:custGeom>
          <a:solidFill>
            <a:srgbClr val="F0EEE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9" name="Google Shape;19;p4"/>
          <p:cNvSpPr/>
          <p:nvPr/>
        </p:nvSpPr>
        <p:spPr>
          <a:xfrm>
            <a:off x="550911" y="-81105"/>
            <a:ext cx="4299600" cy="44892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1042037" y="3436014"/>
            <a:ext cx="5589000" cy="1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1042025" y="2390452"/>
            <a:ext cx="2926200" cy="41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656">
          <p15:clr>
            <a:srgbClr val="F9AD4C"/>
          </p15:clr>
        </p15:guide>
        <p15:guide id="2" orient="horz" pos="1595">
          <p15:clr>
            <a:srgbClr val="F9AD4C"/>
          </p15:clr>
        </p15:guide>
        <p15:guide id="3" orient="horz" pos="227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SUBTITLE ">
  <p:cSld name="CUSTOM_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543000" y="3362450"/>
            <a:ext cx="8058000" cy="465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636200" y="4104225"/>
            <a:ext cx="5871600" cy="41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411">
          <p15:clr>
            <a:srgbClr val="F9AD4C"/>
          </p15:clr>
        </p15:guide>
        <p15:guide id="2" orient="horz" pos="2676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wo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771881" y="233231"/>
            <a:ext cx="83199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800"/>
              <a:buNone/>
              <a:defRPr sz="38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 idx="2"/>
          </p:nvPr>
        </p:nvSpPr>
        <p:spPr>
          <a:xfrm>
            <a:off x="6534901" y="1940350"/>
            <a:ext cx="5358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5794921" y="1809755"/>
            <a:ext cx="514167" cy="3334886"/>
          </a:xfrm>
          <a:custGeom>
            <a:avLst/>
            <a:gdLst/>
            <a:ahLst/>
            <a:cxnLst/>
            <a:rect l="l" t="t" r="r" b="b"/>
            <a:pathLst>
              <a:path w="974725" h="6322059" extrusionOk="0">
                <a:moveTo>
                  <a:pt x="0" y="6321767"/>
                </a:moveTo>
                <a:lnTo>
                  <a:pt x="0" y="0"/>
                </a:lnTo>
                <a:lnTo>
                  <a:pt x="974598" y="0"/>
                </a:lnTo>
                <a:lnTo>
                  <a:pt x="974598" y="6321767"/>
                </a:lnTo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>
            <a:off x="6534900" y="2259650"/>
            <a:ext cx="2066100" cy="24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 idx="3"/>
          </p:nvPr>
        </p:nvSpPr>
        <p:spPr>
          <a:xfrm>
            <a:off x="6534901" y="3000440"/>
            <a:ext cx="5358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ubTitle" idx="4"/>
          </p:nvPr>
        </p:nvSpPr>
        <p:spPr>
          <a:xfrm>
            <a:off x="6534900" y="3319738"/>
            <a:ext cx="2066100" cy="24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 idx="5"/>
          </p:nvPr>
        </p:nvSpPr>
        <p:spPr>
          <a:xfrm>
            <a:off x="6534901" y="4062355"/>
            <a:ext cx="5358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900"/>
              <a:buNone/>
              <a:defRPr sz="19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6"/>
          </p:nvPr>
        </p:nvSpPr>
        <p:spPr>
          <a:xfrm>
            <a:off x="6534900" y="4381650"/>
            <a:ext cx="2066100" cy="24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 idx="7" hasCustomPrompt="1"/>
          </p:nvPr>
        </p:nvSpPr>
        <p:spPr>
          <a:xfrm>
            <a:off x="5630853" y="1813903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r>
              <a:t>xx%</a:t>
            </a:r>
          </a:p>
        </p:txBody>
      </p:sp>
      <p:sp>
        <p:nvSpPr>
          <p:cNvPr id="35" name="Google Shape;35;p6"/>
          <p:cNvSpPr txBox="1">
            <a:spLocks noGrp="1"/>
          </p:cNvSpPr>
          <p:nvPr>
            <p:ph type="title" idx="8" hasCustomPrompt="1"/>
          </p:nvPr>
        </p:nvSpPr>
        <p:spPr>
          <a:xfrm>
            <a:off x="5630853" y="2875828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r>
              <a:t>xx%</a:t>
            </a:r>
          </a:p>
        </p:txBody>
      </p:sp>
      <p:sp>
        <p:nvSpPr>
          <p:cNvPr id="36" name="Google Shape;36;p6"/>
          <p:cNvSpPr txBox="1">
            <a:spLocks noGrp="1"/>
          </p:cNvSpPr>
          <p:nvPr>
            <p:ph type="title" idx="9" hasCustomPrompt="1"/>
          </p:nvPr>
        </p:nvSpPr>
        <p:spPr>
          <a:xfrm>
            <a:off x="5630853" y="3937753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66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">
  <p:cSld name="CUSTOM_3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337875" y="2473474"/>
            <a:ext cx="5152200" cy="9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None/>
              <a:defRPr sz="3200" i="0" u="none" strike="noStrike" cap="none">
                <a:solidFill>
                  <a:srgbClr val="52525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 rot="10800000">
            <a:off x="6601542" y="-54587"/>
            <a:ext cx="623824" cy="2465603"/>
          </a:xfrm>
          <a:custGeom>
            <a:avLst/>
            <a:gdLst/>
            <a:ahLst/>
            <a:cxnLst/>
            <a:rect l="l" t="t" r="r" b="b"/>
            <a:pathLst>
              <a:path w="974725" h="6322059" extrusionOk="0">
                <a:moveTo>
                  <a:pt x="0" y="6321767"/>
                </a:moveTo>
                <a:lnTo>
                  <a:pt x="0" y="0"/>
                </a:lnTo>
                <a:lnTo>
                  <a:pt x="974598" y="0"/>
                </a:lnTo>
                <a:lnTo>
                  <a:pt x="974598" y="6321767"/>
                </a:lnTo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252250" y="3596700"/>
            <a:ext cx="33225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 idx="2" hasCustomPrompt="1"/>
          </p:nvPr>
        </p:nvSpPr>
        <p:spPr>
          <a:xfrm>
            <a:off x="6491965" y="1919276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1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1">
  <p:cSld name="CUSTOM_3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 rot="-5400000">
            <a:off x="7614958" y="662468"/>
            <a:ext cx="623824" cy="2734291"/>
          </a:xfrm>
          <a:custGeom>
            <a:avLst/>
            <a:gdLst/>
            <a:ahLst/>
            <a:cxnLst/>
            <a:rect l="l" t="t" r="r" b="b"/>
            <a:pathLst>
              <a:path w="974725" h="6322059" extrusionOk="0">
                <a:moveTo>
                  <a:pt x="0" y="6321767"/>
                </a:moveTo>
                <a:lnTo>
                  <a:pt x="0" y="0"/>
                </a:lnTo>
                <a:lnTo>
                  <a:pt x="974598" y="0"/>
                </a:lnTo>
                <a:lnTo>
                  <a:pt x="974598" y="6321767"/>
                </a:lnTo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98625" y="2697525"/>
            <a:ext cx="4675800" cy="9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None/>
              <a:defRPr sz="32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ubTitle" idx="1"/>
          </p:nvPr>
        </p:nvSpPr>
        <p:spPr>
          <a:xfrm>
            <a:off x="4998625" y="3846948"/>
            <a:ext cx="33225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 idx="2" hasCustomPrompt="1"/>
          </p:nvPr>
        </p:nvSpPr>
        <p:spPr>
          <a:xfrm>
            <a:off x="6689540" y="1766514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1 1">
  <p:cSld name="CUSTOM_3_1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 rot="5400000" flipH="1">
            <a:off x="986563" y="695100"/>
            <a:ext cx="623824" cy="2686875"/>
          </a:xfrm>
          <a:custGeom>
            <a:avLst/>
            <a:gdLst/>
            <a:ahLst/>
            <a:cxnLst/>
            <a:rect l="l" t="t" r="r" b="b"/>
            <a:pathLst>
              <a:path w="974725" h="6322059" extrusionOk="0">
                <a:moveTo>
                  <a:pt x="0" y="6321767"/>
                </a:moveTo>
                <a:lnTo>
                  <a:pt x="0" y="0"/>
                </a:lnTo>
                <a:lnTo>
                  <a:pt x="974598" y="0"/>
                </a:lnTo>
                <a:lnTo>
                  <a:pt x="974598" y="6321767"/>
                </a:lnTo>
              </a:path>
            </a:pathLst>
          </a:cu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1165682" y="2697525"/>
            <a:ext cx="4675800" cy="9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None/>
              <a:defRPr sz="3200" i="0" u="none" strike="noStrike" cap="none">
                <a:solidFill>
                  <a:srgbClr val="52525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400"/>
              <a:buNone/>
              <a:defRPr sz="2400">
                <a:solidFill>
                  <a:srgbClr val="52525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1165682" y="3846948"/>
            <a:ext cx="3322500" cy="74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title" idx="2" hasCustomPrompt="1"/>
          </p:nvPr>
        </p:nvSpPr>
        <p:spPr>
          <a:xfrm>
            <a:off x="1626575" y="1766514"/>
            <a:ext cx="843000" cy="52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944">
          <p15:clr>
            <a:srgbClr val="FA7B17"/>
          </p15:clr>
        </p15:guide>
        <p15:guide id="2" orient="horz" pos="1404">
          <p15:clr>
            <a:srgbClr val="FA7B17"/>
          </p15:clr>
        </p15:guide>
        <p15:guide id="3" pos="751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967955" y="909821"/>
            <a:ext cx="8182464" cy="4234931"/>
          </a:xfrm>
          <a:custGeom>
            <a:avLst/>
            <a:gdLst/>
            <a:ahLst/>
            <a:cxnLst/>
            <a:rect l="l" t="t" r="r" b="b"/>
            <a:pathLst>
              <a:path w="15511780" h="8028305" extrusionOk="0">
                <a:moveTo>
                  <a:pt x="0" y="8027733"/>
                </a:moveTo>
                <a:lnTo>
                  <a:pt x="15511310" y="8027733"/>
                </a:lnTo>
                <a:lnTo>
                  <a:pt x="15511310" y="0"/>
                </a:lnTo>
                <a:lnTo>
                  <a:pt x="0" y="0"/>
                </a:lnTo>
                <a:lnTo>
                  <a:pt x="0" y="8027733"/>
                </a:lnTo>
                <a:close/>
              </a:path>
            </a:pathLst>
          </a:custGeom>
          <a:solidFill>
            <a:srgbClr val="F0EEE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54" name="Google Shape;54;p10"/>
          <p:cNvSpPr/>
          <p:nvPr/>
        </p:nvSpPr>
        <p:spPr>
          <a:xfrm>
            <a:off x="6099378" y="-81105"/>
            <a:ext cx="2780100" cy="34401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4770290" y="1417012"/>
            <a:ext cx="3846900" cy="162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443004" y="3037170"/>
            <a:ext cx="5173800" cy="16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913">
          <p15:clr>
            <a:srgbClr val="F9AD4C"/>
          </p15:clr>
        </p15:guide>
        <p15:guide id="2" pos="5427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62117" y="1276993"/>
            <a:ext cx="16860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3800" i="0" u="none" strike="noStrike" cap="none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00"/>
              <a:buFont typeface="Oswald"/>
              <a:buNone/>
              <a:defRPr sz="900">
                <a:solidFill>
                  <a:srgbClr val="52525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92791" y="509322"/>
            <a:ext cx="2515500" cy="40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1300"/>
              <a:buFont typeface="Roboto Slab Regular"/>
              <a:buNone/>
              <a:defRPr sz="1300" i="0" u="none" strike="noStrike" cap="none">
                <a:solidFill>
                  <a:srgbClr val="52525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22" name="Google Shape;122;p22"/>
          <p:cNvSpPr/>
          <p:nvPr/>
        </p:nvSpPr>
        <p:spPr>
          <a:xfrm>
            <a:off x="0" y="0"/>
            <a:ext cx="9134370" cy="3262535"/>
          </a:xfrm>
          <a:custGeom>
            <a:avLst/>
            <a:gdLst/>
            <a:ahLst/>
            <a:cxnLst/>
            <a:rect l="l" t="t" r="r" b="b"/>
            <a:pathLst>
              <a:path w="12470130" h="6184900" extrusionOk="0">
                <a:moveTo>
                  <a:pt x="0" y="6184900"/>
                </a:moveTo>
                <a:lnTo>
                  <a:pt x="12469774" y="6184900"/>
                </a:lnTo>
                <a:lnTo>
                  <a:pt x="12469774" y="0"/>
                </a:lnTo>
                <a:lnTo>
                  <a:pt x="0" y="0"/>
                </a:lnTo>
                <a:lnTo>
                  <a:pt x="0" y="6184900"/>
                </a:lnTo>
                <a:close/>
              </a:path>
            </a:pathLst>
          </a:custGeom>
          <a:solidFill>
            <a:srgbClr val="FFFFFF">
              <a:alpha val="8275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23" name="Google Shape;123;p22"/>
          <p:cNvSpPr/>
          <p:nvPr/>
        </p:nvSpPr>
        <p:spPr>
          <a:xfrm>
            <a:off x="2417400" y="288870"/>
            <a:ext cx="4299600" cy="44892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2773476" y="517472"/>
            <a:ext cx="3597000" cy="239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Factory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Pattern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1"/>
          </p:nvPr>
        </p:nvSpPr>
        <p:spPr>
          <a:xfrm>
            <a:off x="3446050" y="2673450"/>
            <a:ext cx="2251800" cy="10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임도연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body" idx="4294967295"/>
          </p:nvPr>
        </p:nvSpPr>
        <p:spPr>
          <a:xfrm>
            <a:off x="1181425" y="1592200"/>
            <a:ext cx="6867300" cy="266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F7D95"/>
                </a:solidFill>
                <a:latin typeface="Calibri"/>
                <a:ea typeface="Calibri"/>
                <a:cs typeface="Calibri"/>
                <a:sym typeface="Calibri"/>
              </a:rPr>
              <a:t>객체 생성을 직접하지 않고 하위 클래스가 어떤 객체 생성을 할지 결정하도록 위임하는 디자인 패턴.</a:t>
            </a:r>
            <a:endParaRPr sz="1200">
              <a:solidFill>
                <a:srgbClr val="5F7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1. 특정 구현(구상 클래스)로부터 분리된 제품 생성</a:t>
            </a:r>
            <a:endParaRPr sz="1200">
              <a:solidFill>
                <a:srgbClr val="4242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 -  추상화된 클래스를 사용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2. 클라이언트와 구상 형식을 분리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 - 팩토리 메소드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 - 팩토리 메소드를 서브 클래스에서 오버라이드(첨부된 코드에서도 오버라이드 된 부분을 유심히 보세요)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 - 클라이언트(사용자)는 사용할 추상 형식만 알면 됨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3. 수정의 필요성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E97D8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 - 한 가지 제품만 생산하기에 하나의 메소드가 필요</a:t>
            </a: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rgbClr val="E97D8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200">
              <a:solidFill>
                <a:srgbClr val="42424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1576050" y="842350"/>
            <a:ext cx="42528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F7D95"/>
                </a:solidFill>
              </a:rPr>
              <a:t>팩토리패턴(Factory Method Pattern)</a:t>
            </a:r>
            <a:endParaRPr>
              <a:solidFill>
                <a:srgbClr val="5F7D95"/>
              </a:solidFill>
            </a:endParaRPr>
          </a:p>
        </p:txBody>
      </p:sp>
      <p:grpSp>
        <p:nvGrpSpPr>
          <p:cNvPr id="132" name="Google Shape;132;p23"/>
          <p:cNvGrpSpPr/>
          <p:nvPr/>
        </p:nvGrpSpPr>
        <p:grpSpPr>
          <a:xfrm>
            <a:off x="1155775" y="988427"/>
            <a:ext cx="332705" cy="331102"/>
            <a:chOff x="-49786250" y="2316650"/>
            <a:chExt cx="300900" cy="299450"/>
          </a:xfrm>
        </p:grpSpPr>
        <p:sp>
          <p:nvSpPr>
            <p:cNvPr id="133" name="Google Shape;133;p23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title"/>
          </p:nvPr>
        </p:nvSpPr>
        <p:spPr>
          <a:xfrm>
            <a:off x="1576050" y="766150"/>
            <a:ext cx="42528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F7D95"/>
                </a:solidFill>
              </a:rPr>
              <a:t>실행 코드</a:t>
            </a:r>
            <a:endParaRPr>
              <a:solidFill>
                <a:srgbClr val="5F7D95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461963" y="1855375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Interface Shape.java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900" y="1038225"/>
            <a:ext cx="3038475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950" y="2281238"/>
            <a:ext cx="1666875" cy="5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2452225" y="988600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Circle.java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2452225" y="2007775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Square.java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2442700" y="2988850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Triangle.java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1" name="Google Shape;151;p24"/>
          <p:cNvGrpSpPr/>
          <p:nvPr/>
        </p:nvGrpSpPr>
        <p:grpSpPr>
          <a:xfrm>
            <a:off x="1123973" y="916962"/>
            <a:ext cx="331848" cy="291767"/>
            <a:chOff x="-45664625" y="2352225"/>
            <a:chExt cx="300125" cy="263875"/>
          </a:xfrm>
        </p:grpSpPr>
        <p:sp>
          <p:nvSpPr>
            <p:cNvPr id="152" name="Google Shape;152;p24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750" y="1766900"/>
            <a:ext cx="3584025" cy="2171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2525" y="1786412"/>
            <a:ext cx="3584025" cy="235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166688" y="1443500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F7D95"/>
                </a:solidFill>
                <a:latin typeface="Calibri"/>
                <a:ea typeface="Calibri"/>
                <a:cs typeface="Calibri"/>
                <a:sym typeface="Calibri"/>
              </a:rPr>
              <a:t>ShapeFactory.java</a:t>
            </a:r>
            <a:endParaRPr>
              <a:solidFill>
                <a:srgbClr val="5F7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5"/>
          <p:cNvSpPr txBox="1"/>
          <p:nvPr/>
        </p:nvSpPr>
        <p:spPr>
          <a:xfrm>
            <a:off x="4135563" y="1443500"/>
            <a:ext cx="2971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FactoryPatternTest.java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1576050" y="766150"/>
            <a:ext cx="42528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F7D95"/>
                </a:solidFill>
              </a:rPr>
              <a:t>실행 코드</a:t>
            </a:r>
            <a:endParaRPr>
              <a:solidFill>
                <a:srgbClr val="5F7D95"/>
              </a:solidFill>
            </a:endParaRPr>
          </a:p>
        </p:txBody>
      </p:sp>
      <p:grpSp>
        <p:nvGrpSpPr>
          <p:cNvPr id="168" name="Google Shape;168;p25"/>
          <p:cNvGrpSpPr/>
          <p:nvPr/>
        </p:nvGrpSpPr>
        <p:grpSpPr>
          <a:xfrm>
            <a:off x="1123973" y="916962"/>
            <a:ext cx="331848" cy="291767"/>
            <a:chOff x="-45664625" y="2352225"/>
            <a:chExt cx="300125" cy="263875"/>
          </a:xfrm>
        </p:grpSpPr>
        <p:sp>
          <p:nvSpPr>
            <p:cNvPr id="169" name="Google Shape;169;p25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5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5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5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1480800" y="756625"/>
            <a:ext cx="42528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F7D95"/>
                </a:solidFill>
              </a:rPr>
              <a:t>Class Diagram</a:t>
            </a:r>
            <a:endParaRPr>
              <a:solidFill>
                <a:srgbClr val="5F7D95"/>
              </a:solidFill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300" y="925300"/>
            <a:ext cx="3333154" cy="35895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/>
          <p:nvPr/>
        </p:nvSpPr>
        <p:spPr>
          <a:xfrm>
            <a:off x="1018378" y="9047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88" name="Google Shape;188;p27"/>
          <p:cNvSpPr/>
          <p:nvPr/>
        </p:nvSpPr>
        <p:spPr>
          <a:xfrm>
            <a:off x="0" y="0"/>
            <a:ext cx="9134370" cy="3262535"/>
          </a:xfrm>
          <a:custGeom>
            <a:avLst/>
            <a:gdLst/>
            <a:ahLst/>
            <a:cxnLst/>
            <a:rect l="l" t="t" r="r" b="b"/>
            <a:pathLst>
              <a:path w="12470130" h="6184900" extrusionOk="0">
                <a:moveTo>
                  <a:pt x="0" y="6184900"/>
                </a:moveTo>
                <a:lnTo>
                  <a:pt x="12469774" y="6184900"/>
                </a:lnTo>
                <a:lnTo>
                  <a:pt x="12469774" y="0"/>
                </a:lnTo>
                <a:lnTo>
                  <a:pt x="0" y="0"/>
                </a:lnTo>
                <a:lnTo>
                  <a:pt x="0" y="6184900"/>
                </a:lnTo>
                <a:close/>
              </a:path>
            </a:pathLst>
          </a:custGeom>
          <a:solidFill>
            <a:srgbClr val="FFFFFF">
              <a:alpha val="8275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89" name="Google Shape;189;p27"/>
          <p:cNvSpPr/>
          <p:nvPr/>
        </p:nvSpPr>
        <p:spPr>
          <a:xfrm>
            <a:off x="2422237" y="137970"/>
            <a:ext cx="4299600" cy="4489200"/>
          </a:xfrm>
          <a:prstGeom prst="rect">
            <a:avLst/>
          </a:prstGeom>
          <a:noFill/>
          <a:ln w="28575" cap="flat" cmpd="sng">
            <a:solidFill>
              <a:srgbClr val="DAC1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407238" y="1349899"/>
            <a:ext cx="8319900" cy="148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THANKS!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gant Interorism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화면 슬라이드 쇼(16:9)</PresentationFormat>
  <Paragraphs>30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굴림</vt:lpstr>
      <vt:lpstr>Arial</vt:lpstr>
      <vt:lpstr>Verdana</vt:lpstr>
      <vt:lpstr>Roboto Slab Regular</vt:lpstr>
      <vt:lpstr>Roboto Condensed</vt:lpstr>
      <vt:lpstr>Oswald</vt:lpstr>
      <vt:lpstr>Calibri</vt:lpstr>
      <vt:lpstr>Elegant Interorism</vt:lpstr>
      <vt:lpstr>Factory Method Pattern</vt:lpstr>
      <vt:lpstr>팩토리패턴(Factory Method Pattern)</vt:lpstr>
      <vt:lpstr>실행 코드</vt:lpstr>
      <vt:lpstr>실행 코드</vt:lpstr>
      <vt:lpstr>Class Diagram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Factory Method Pattern</dc:title>
  <dc:creator>USER</dc:creator>
  <cp:lastModifiedBy>USER</cp:lastModifiedBy>
  <cp:revision>1</cp:revision>
  <dcterms:modified xsi:type="dcterms:W3CDTF">2019-12-05T08:34:17Z</dcterms:modified>
</cp:coreProperties>
</file>